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Stark" initials="SS" lastIdx="1" clrIdx="0">
    <p:extLst>
      <p:ext uri="{19B8F6BF-5375-455C-9EA6-DF929625EA0E}">
        <p15:presenceInfo xmlns:p15="http://schemas.microsoft.com/office/powerpoint/2012/main" userId="S-1-5-21-1404197281-946232772-9522986-254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5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8EF-0070-4444-8F8A-A4A67CF51DD0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BBD7-4484-4F5B-988D-1AD282F3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8EF-0070-4444-8F8A-A4A67CF51DD0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BBD7-4484-4F5B-988D-1AD282F3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8EF-0070-4444-8F8A-A4A67CF51DD0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BBD7-4484-4F5B-988D-1AD282F3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7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8EF-0070-4444-8F8A-A4A67CF51DD0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BBD7-4484-4F5B-988D-1AD282F3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7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8EF-0070-4444-8F8A-A4A67CF51DD0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BBD7-4484-4F5B-988D-1AD282F3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8EF-0070-4444-8F8A-A4A67CF51DD0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BBD7-4484-4F5B-988D-1AD282F3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5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8EF-0070-4444-8F8A-A4A67CF51DD0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BBD7-4484-4F5B-988D-1AD282F3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8EF-0070-4444-8F8A-A4A67CF51DD0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BBD7-4484-4F5B-988D-1AD282F3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8EF-0070-4444-8F8A-A4A67CF51DD0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BBD7-4484-4F5B-988D-1AD282F3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3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8EF-0070-4444-8F8A-A4A67CF51DD0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BBD7-4484-4F5B-988D-1AD282F3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48EF-0070-4444-8F8A-A4A67CF51DD0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BBD7-4484-4F5B-988D-1AD282F3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6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48EF-0070-4444-8F8A-A4A67CF51DD0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BBD7-4484-4F5B-988D-1AD282F3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3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83127"/>
            <a:ext cx="10372436" cy="6774873"/>
          </a:xfrm>
        </p:spPr>
      </p:pic>
    </p:spTree>
    <p:extLst>
      <p:ext uri="{BB962C8B-B14F-4D97-AF65-F5344CB8AC3E}">
        <p14:creationId xmlns:p14="http://schemas.microsoft.com/office/powerpoint/2010/main" val="268354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65202"/>
            <a:ext cx="10584872" cy="6792798"/>
          </a:xfrm>
        </p:spPr>
      </p:pic>
    </p:spTree>
    <p:extLst>
      <p:ext uri="{BB962C8B-B14F-4D97-AF65-F5344CB8AC3E}">
        <p14:creationId xmlns:p14="http://schemas.microsoft.com/office/powerpoint/2010/main" val="26409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7" y="110837"/>
            <a:ext cx="10073314" cy="6677891"/>
          </a:xfrm>
        </p:spPr>
      </p:pic>
    </p:spTree>
    <p:extLst>
      <p:ext uri="{BB962C8B-B14F-4D97-AF65-F5344CB8AC3E}">
        <p14:creationId xmlns:p14="http://schemas.microsoft.com/office/powerpoint/2010/main" val="265317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2" y="129309"/>
            <a:ext cx="9605818" cy="6483927"/>
          </a:xfrm>
        </p:spPr>
      </p:pic>
    </p:spTree>
    <p:extLst>
      <p:ext uri="{BB962C8B-B14F-4D97-AF65-F5344CB8AC3E}">
        <p14:creationId xmlns:p14="http://schemas.microsoft.com/office/powerpoint/2010/main" val="201060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240144"/>
            <a:ext cx="9319491" cy="6400801"/>
          </a:xfrm>
        </p:spPr>
      </p:pic>
    </p:spTree>
    <p:extLst>
      <p:ext uri="{BB962C8B-B14F-4D97-AF65-F5344CB8AC3E}">
        <p14:creationId xmlns:p14="http://schemas.microsoft.com/office/powerpoint/2010/main" val="406514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3" y="175491"/>
            <a:ext cx="9670472" cy="6465454"/>
          </a:xfrm>
        </p:spPr>
      </p:pic>
    </p:spTree>
    <p:extLst>
      <p:ext uri="{BB962C8B-B14F-4D97-AF65-F5344CB8AC3E}">
        <p14:creationId xmlns:p14="http://schemas.microsoft.com/office/powerpoint/2010/main" val="268087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9" y="310243"/>
            <a:ext cx="9127671" cy="6188528"/>
          </a:xfrm>
        </p:spPr>
      </p:pic>
    </p:spTree>
    <p:extLst>
      <p:ext uri="{BB962C8B-B14F-4D97-AF65-F5344CB8AC3E}">
        <p14:creationId xmlns:p14="http://schemas.microsoft.com/office/powerpoint/2010/main" val="3689439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2F9F0AE74804094924C7D033E119D" ma:contentTypeVersion="11" ma:contentTypeDescription="Create a new document." ma:contentTypeScope="" ma:versionID="b59715e76babe87e300187fa927deec7">
  <xsd:schema xmlns:xsd="http://www.w3.org/2001/XMLSchema" xmlns:xs="http://www.w3.org/2001/XMLSchema" xmlns:p="http://schemas.microsoft.com/office/2006/metadata/properties" xmlns:ns2="8a6fd48c-ac4f-4e3c-96d5-bb37bb1b8570" xmlns:ns3="72c0afcf-037f-4d83-93f6-74581a3122f0" targetNamespace="http://schemas.microsoft.com/office/2006/metadata/properties" ma:root="true" ma:fieldsID="44f7a4623e00e0cb6c8362d8b6298142" ns2:_="" ns3:_="">
    <xsd:import namespace="8a6fd48c-ac4f-4e3c-96d5-bb37bb1b8570"/>
    <xsd:import namespace="72c0afcf-037f-4d83-93f6-74581a3122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fd48c-ac4f-4e3c-96d5-bb37bb1b85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0afcf-037f-4d83-93f6-74581a3122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2A7E28-3901-4EAB-93C7-13A7EF0231EC}"/>
</file>

<file path=customXml/itemProps2.xml><?xml version="1.0" encoding="utf-8"?>
<ds:datastoreItem xmlns:ds="http://schemas.openxmlformats.org/officeDocument/2006/customXml" ds:itemID="{F99B2FD0-9D4E-4318-B7CE-A1F6DA7BE332}"/>
</file>

<file path=customXml/itemProps3.xml><?xml version="1.0" encoding="utf-8"?>
<ds:datastoreItem xmlns:ds="http://schemas.openxmlformats.org/officeDocument/2006/customXml" ds:itemID="{3F445B2D-9B84-4631-A739-3C099A93735D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Budget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 Bernardino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Basics</dc:title>
  <dc:creator>Scott Stark</dc:creator>
  <cp:lastModifiedBy>Stark, Scott R</cp:lastModifiedBy>
  <cp:revision>3</cp:revision>
  <dcterms:created xsi:type="dcterms:W3CDTF">2016-09-20T16:16:29Z</dcterms:created>
  <dcterms:modified xsi:type="dcterms:W3CDTF">2020-07-15T01:35:38Z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0x01010085B2F9F0AE74804094924C7D033E119D</vt:lpwstr>
  </property>
</Properties>
</file>